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Nunito Semi Bold"/>
      <p:regular r:id="rId13"/>
    </p:embeddedFont>
    <p:embeddedFont>
      <p:font typeface="Nunito Semi Bold"/>
      <p:regular r:id="rId14"/>
    </p:embeddedFon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PT Sans"/>
      <p:regular r:id="rId17"/>
    </p:embeddedFont>
    <p:embeddedFont>
      <p:font typeface="PT Sans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1829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SocioScope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18034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Aspect-Based Sentiment Analysis for Socio-Economic Tweets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521637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37724" y="5359241"/>
            <a:ext cx="64100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Students: Ofir Fichman, Pavel Fadeev, Israel Peled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62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Motivating Use Case: The Pulse of Public Opinion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5322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9522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Matters?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324124" y="4476512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real-time public reactions to socio-economic policies helps guide better decisions and prevent unrest, offering faster, large-scale insights than traditional surveys.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324124" y="66602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4160"/>
            <a:ext cx="6417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Defining the Project Task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95901"/>
            <a:ext cx="6357818" cy="2979539"/>
          </a:xfrm>
          <a:prstGeom prst="roundRect">
            <a:avLst>
              <a:gd name="adj" fmla="val 4910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3365421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30369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72925" y="3252311"/>
            <a:ext cx="287179" cy="28717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3994309"/>
            <a:ext cx="35459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Formal Problem Statement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489847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task is to detect socio-economic aspects mentioned (e.g. healthcare, education) in tweets and classify the sentiment expressed toward each aspect. 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3395901"/>
            <a:ext cx="6357818" cy="2979539"/>
          </a:xfrm>
          <a:prstGeom prst="roundRect">
            <a:avLst>
              <a:gd name="adj" fmla="val 4910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34858" y="3365421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10254675" y="3036927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0059" y="3252311"/>
            <a:ext cx="287179" cy="28717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4653" y="3994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Inputs and Outputs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704653" y="448984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Raw tweet text.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704653" y="4956572"/>
            <a:ext cx="58182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vector where each index represents a specific socio-economic aspect, and its value indicates the corresponding sentiment score.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3303"/>
            <a:ext cx="927068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Models and Methods: Our Analytical Pipeline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362" y="1659493"/>
            <a:ext cx="9601557" cy="5856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45558" y="2547664"/>
            <a:ext cx="2188227" cy="54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Collection &amp; Genration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486" y="3679265"/>
            <a:ext cx="518192" cy="5181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78273" y="5400958"/>
            <a:ext cx="2188227" cy="274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Preprocessing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799" y="3995200"/>
            <a:ext cx="518192" cy="5181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5341" y="3101157"/>
            <a:ext cx="2194542" cy="274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Aspect Extraction</a:t>
            </a:r>
            <a:endParaRPr lang="en-US" sz="1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933" y="4311135"/>
            <a:ext cx="518192" cy="51819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59799" y="6079627"/>
            <a:ext cx="2188227" cy="548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Sentiment Classification</a:t>
            </a:r>
            <a:endParaRPr lang="en-US" sz="12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8906" y="4627071"/>
            <a:ext cx="518192" cy="5181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602046" y="3711166"/>
            <a:ext cx="2188227" cy="274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</a:t>
            </a:r>
            <a:endParaRPr lang="en-US" sz="12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298" y="4966324"/>
            <a:ext cx="518192" cy="518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2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Specification and Generation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4917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will use both scraped real tweets and LLM-generated synthetic tweets.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manual labeling is performed—aspect and sentiment annotations for the synthetic data are produced automatically by an LLM.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Combining real and synthetic tweets provides a more diverse and robust dataset for model training and testing.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95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 and KPI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6256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metrics such as Precision, Recall, and F1-score will be used to evaluate how well the system identifies the correct socio-economic aspects and assigns the appropriate sentiment. These metrics provide a clear measurement of accuracy,  and the overall reliability of the model’s predictions.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5468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2025-12-05T12:46:58Z</dcterms:created>
  <dcterms:modified xsi:type="dcterms:W3CDTF">2025-12-05T12:46:58Z</dcterms:modified>
</cp:coreProperties>
</file>